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627cc79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627cc79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627cc77c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627cc77c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627cc790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627cc79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627cc790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627cc790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078925" y="1004650"/>
            <a:ext cx="578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Sarcasm Detection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493925" y="3877225"/>
            <a:ext cx="578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</a:rPr>
              <a:t>with Attention added Deep-CNN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63">
                <a:solidFill>
                  <a:schemeClr val="lt1"/>
                </a:solidFill>
              </a:rPr>
              <a:t>by Dong Hwan Kim - Team #25</a:t>
            </a:r>
            <a:r>
              <a:rPr lang="ko" sz="4000">
                <a:solidFill>
                  <a:schemeClr val="lt1"/>
                </a:solidFill>
              </a:rPr>
              <a:t> 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875" y="2379575"/>
            <a:ext cx="4354250" cy="34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00" y="512162"/>
            <a:ext cx="4310949" cy="41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125" y="38125"/>
            <a:ext cx="4495752" cy="22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2450" y="183500"/>
            <a:ext cx="2271100" cy="48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5005200" y="4297150"/>
            <a:ext cx="413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References. </a:t>
            </a:r>
            <a:r>
              <a:rPr lang="ko" sz="800">
                <a:solidFill>
                  <a:srgbClr val="FFFFFF"/>
                </a:solidFill>
              </a:rPr>
              <a:t>Pelser, D., &amp; Murrell, H. (2019). Deep and Dense Sarcasm Detection. arXiv preprint arXiv:1911.07474.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Wang, F., Jiang, M., Qian, C., Yang, S., Li, C., Zhang, H., ... &amp; Tang, X. (2017). Residual attention network for image classification. In Proceedings of the IEEE conference on computer vision and pattern recognition (pp. 3156-3164).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50" y="351675"/>
            <a:ext cx="3842350" cy="206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2074"/>
            <a:ext cx="4048500" cy="191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862" y="949323"/>
            <a:ext cx="2635475" cy="25697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 rot="2108">
            <a:off x="4543700" y="2144498"/>
            <a:ext cx="978600" cy="179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7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References. </a:t>
            </a:r>
            <a:r>
              <a:rPr lang="ko" sz="7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Pelser, D., &amp; Murrell, H. (2019). Deep and Dense Sarcasm Detection. arXiv preprint arXiv:1911.07474.</a:t>
            </a:r>
            <a:endParaRPr sz="76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76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7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Wang, F., Jiang, M., Qian, C., Yang, S., Li, C., Zhang, H., ... &amp; Tang, X. (2017). Residual attention network for image classification. In Proceedings of the IEEE conference on computer vision and pattern recognition (pp. 3156-3164).</a:t>
            </a:r>
            <a:endParaRPr sz="156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137" y="360823"/>
            <a:ext cx="3891375" cy="1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25" y="2633962"/>
            <a:ext cx="4666600" cy="14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37" y="1053423"/>
            <a:ext cx="2635475" cy="256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1904550" y="210045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/>
              <a:t>Thank You!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